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Robo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-regular.fntdata"/><Relationship Id="rId94" Type="http://schemas.openxmlformats.org/officeDocument/2006/relationships/slide" Target="slides/slide89.xml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59bb492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59bb492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047ede2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047ede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047ede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047ede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047ede2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047ede2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47ede2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47ede2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047ede26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047ede26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069e905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069e905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069e9058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069e9058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49542b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049542b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69e9058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69e9058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156441e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156441e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052bd5a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052bd5a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56aa60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f56aa60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f56aa60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f56aa60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f56aa60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f56aa60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069e9058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069e9058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069e9058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069e9058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069e9058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069e9058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069e9058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069e9058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069e9058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069e9058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069e9058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069e9058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c378d05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c378d05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069e9058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069e9058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069e9058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069e9058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069e9058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069e9058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069e9058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069e9058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069e9058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069e9058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069e9058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069e9058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069e9058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069e9058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f96dfa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f96dfa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f96dfa0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f96dfa0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f96dfa0e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f96dfa0e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c378d05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c378d05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f96dfa0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f96dfa0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f96dfa0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f96dfa0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f96dfa0e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f96dfa0e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f96dfa0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f96dfa0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f96dfa0e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f96dfa0e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f96dfa0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f96dfa0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f96dfa0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f96dfa0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f96dfa0e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f96dfa0e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f96dfa0e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f96dfa0e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f96dfa0e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f96dfa0e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069e905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069e905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f96dfa0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f96dfa0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f96dfa0e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f96dfa0e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f96dfa0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f96dfa0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f96dfa0e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f96dfa0e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f96dfa0e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f96dfa0e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f96dfa0e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f96dfa0e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fa412fe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fa412fe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fa412feb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fa412fe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fa412feb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1fa412feb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fa412feb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fa412feb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1c378d055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1c378d055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fa412f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fa412f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fa412feb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fa412fe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fa412feb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fa412feb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fa412feb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fa412feb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fa412fe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fa412fe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fa412fe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fa412fe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fa412feb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fa412feb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fa412fe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fa412fe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fa412feb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fa412feb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1fa412feb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1fa412feb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59bb492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59bb492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1fa412feb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1fa412feb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fa412fe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fa412fe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1f56aa60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1f56aa60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20cd290f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20cd290f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0cd290f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20cd290f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20cd290f6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20cd290f6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0cd290f6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0cd290f6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20cd290f6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20cd290f6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0cd290f6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0cd290f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0cd290f6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0cd290f6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5ec077c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5ec077c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0cd290f6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20cd290f6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0cd290f6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0cd290f6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20cd290f6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20cd290f6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20cd290f6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20cd290f6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0cd290f6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0cd290f6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0cd290f6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0cd290f6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45ec077c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45ec077c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45ec077c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45ec077c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45ec077c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45ec077c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45ec077cc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45ec077cc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5ec3c73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5ec3c73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Relationship Id="rId5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Relationship Id="rId4" Type="http://schemas.openxmlformats.org/officeDocument/2006/relationships/image" Target="../media/image58.png"/><Relationship Id="rId5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 -&gt; COLLECTION OF MODULES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EG: USERMODULE, ADMIN MODULE ETC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ROOTMODULE -&gt; ??</a:t>
            </a:r>
            <a:r>
              <a:rPr lang="en" sz="1050">
                <a:solidFill>
                  <a:srgbClr val="6CE890"/>
                </a:solidFill>
                <a:highlight>
                  <a:srgbClr val="1E1F35"/>
                </a:highlight>
                <a:latin typeface="Courier New"/>
                <a:ea typeface="Courier New"/>
                <a:cs typeface="Courier New"/>
                <a:sym typeface="Courier New"/>
              </a:rPr>
              <a:t>AppModule</a:t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CE890"/>
                </a:solidFill>
                <a:highlight>
                  <a:srgbClr val="1E1F35"/>
                </a:highlight>
                <a:latin typeface="Courier New"/>
                <a:ea typeface="Courier New"/>
                <a:cs typeface="Courier New"/>
                <a:sym typeface="Courier New"/>
              </a:rPr>
              <a:t>MODULE CAN BE EXPORTED/IMPORTED</a:t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CE890"/>
                </a:solidFill>
                <a:highlight>
                  <a:srgbClr val="1E1F35"/>
                </a:highlight>
                <a:latin typeface="Courier New"/>
                <a:ea typeface="Courier New"/>
                <a:cs typeface="Courier New"/>
                <a:sym typeface="Courier New"/>
              </a:rPr>
              <a:t>MODULE -&gt; MADE UP OF COMPONENTS AND SERVICES </a:t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6CE890"/>
                </a:solidFill>
                <a:highlight>
                  <a:srgbClr val="1E1F35"/>
                </a:highlight>
                <a:latin typeface="Courier New"/>
                <a:ea typeface="Courier New"/>
                <a:cs typeface="Courier New"/>
                <a:sym typeface="Courier New"/>
              </a:rPr>
              <a:t>module -&gt;  represent feature area in application Eg: usermodule</a:t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6CE890"/>
                </a:solidFill>
                <a:highlight>
                  <a:srgbClr val="1E1F35"/>
                </a:highlight>
                <a:latin typeface="Courier New"/>
                <a:ea typeface="Courier New"/>
                <a:cs typeface="Courier New"/>
                <a:sym typeface="Courier New"/>
              </a:rPr>
              <a:t>module = component+services</a:t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6CE890"/>
              </a:solidFill>
              <a:highlight>
                <a:srgbClr val="1E1F3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373"/>
            <a:ext cx="9143999" cy="462675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3"/>
          <p:cNvSpPr txBox="1"/>
          <p:nvPr/>
        </p:nvSpPr>
        <p:spPr>
          <a:xfrm>
            <a:off x="-667850" y="578150"/>
            <a:ext cx="2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784"/>
            <a:ext cx="9144000" cy="3935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1320"/>
            <a:ext cx="9144000" cy="458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252413"/>
            <a:ext cx="848677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191"/>
            <a:ext cx="9144001" cy="430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templateUrl: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'./test.component.html'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    -&gt; html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styleUrls: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'./test.component.css'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       -&gt; css file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Interpolation -&gt; binding data of class to template {{ }}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{{name }}-&gt;html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name = ‘user20’  in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Property binding 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5100"/>
            <a:ext cx="7207574" cy="34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 -&gt; custom html tag , that can be used to represent this component 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556400"/>
            <a:ext cx="8520600" cy="30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1 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2. 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'.app-test'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'app-test'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3. 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selector: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'[app-test]'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Prerequirement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1.Node js -&gt; search in google and download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2.Angular cli -&gt; npm install -g@angular/cli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cli -&gt; command line interface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Check version of node and npm, to cross verify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editor -&gt; visual studio code </a:t>
            </a:r>
            <a:r>
              <a:rPr lang="en"/>
              <a:t> </a:t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Basics of js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284975" y="785982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284975" y="1326727"/>
            <a:ext cx="8520600" cy="26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75" y="547750"/>
            <a:ext cx="7600950" cy="37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209550"/>
            <a:ext cx="91154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Event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Template Reference Variables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Want some data to flow from template to class  Eg: to do some validations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t/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#myInput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"logMessage(myInput.value)"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5" y="2431475"/>
            <a:ext cx="8476752" cy="16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#myInput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"logMessage(myInput)"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logMessage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50" y="2403550"/>
            <a:ext cx="8008425" cy="18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51150"/>
            <a:ext cx="8485700" cy="4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140275"/>
            <a:ext cx="85206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new project for understanding purpose</a:t>
            </a:r>
            <a:br>
              <a:rPr lang="en"/>
            </a:br>
            <a:r>
              <a:rPr lang="en"/>
              <a:t>1.</a:t>
            </a:r>
            <a:r>
              <a:rPr lang="en" sz="1244"/>
              <a:t>ng g c structural-directives</a:t>
            </a:r>
            <a:r>
              <a:rPr lang="en"/>
              <a:t>2.</a:t>
            </a:r>
            <a:r>
              <a:rPr lang="en"/>
              <a:t>a</a:t>
            </a:r>
            <a:r>
              <a:rPr lang="en"/>
              <a:t>dd </a:t>
            </a:r>
            <a:r>
              <a:rPr lang="en" sz="1022"/>
              <a:t>&lt;app-structural-directives&gt;&lt;/app-structural-directives&gt; in component.html</a:t>
            </a:r>
            <a:br>
              <a:rPr lang="en"/>
            </a:b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89025"/>
            <a:ext cx="3999900" cy="33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"true"&gt;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"false"&gt;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REMOVED FROM DOM ITSELF.IT’S DIFF FROM DISPLAY NONE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50" y="1990600"/>
            <a:ext cx="3345774" cy="1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25" y="2818925"/>
            <a:ext cx="4218910" cy="16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Assigning to a property 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&lt;h2 *ngIf = "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displayName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&lt;/h2&gt;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 u="sng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Ts:</a:t>
            </a:r>
            <a:r>
              <a:rPr lang="en" sz="1050">
                <a:solidFill>
                  <a:schemeClr val="lt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chemeClr val="lt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Toggle displayName as true &amp; false, and check output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25" y="2510350"/>
            <a:ext cx="308045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 tag									Another way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"display;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else elseBlock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Coding is working !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#elseBlock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Else block shown Name hidden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TS file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242" name="Google Shape;242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*ngIf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"display;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then thenBlock; else elseBlock"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#thenBlock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Coding is working !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#elseBlock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Else block shown Name hidden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ng-template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highlight>
                  <a:srgbClr val="FFFF00"/>
                </a:highlight>
              </a:rPr>
              <a:t>TS file</a:t>
            </a:r>
            <a:endParaRPr sz="1050">
              <a:solidFill>
                <a:srgbClr val="80808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3526975"/>
            <a:ext cx="3625901" cy="10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400" y="3494713"/>
            <a:ext cx="3210975" cy="11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 switch - Compare with multiple conditions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[ngSwitch]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"color"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"'red'"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red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"'blue'"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blue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*ngSwitchCase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"'green'"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you picked green colour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*ngSwitchDefault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Pick again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75" y="1152475"/>
            <a:ext cx="39693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version -&gt; 1.2.3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1 -&gt; major release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2 -&gt;minor release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3 -&gt;patch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</a:rPr>
              <a:t>7.2.11 </a:t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D515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53450"/>
            <a:ext cx="8520600" cy="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ngFor-&gt; to retrieve elements one by one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</a:t>
            </a:r>
            <a:r>
              <a:rPr b="1" i="1" lang="en" u="sng"/>
              <a:t>E</a:t>
            </a:r>
            <a:r>
              <a:rPr b="1" i="1" lang="en" u="sng"/>
              <a:t>ven   try odd</a:t>
            </a:r>
            <a:endParaRPr b="1" i="1" u="sng"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city of cities"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{{city}}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city of cities; </a:t>
            </a:r>
            <a:r>
              <a:rPr lang="en" sz="1050">
                <a:solidFill>
                  <a:srgbClr val="CE9178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even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as 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{{e}}{{city}}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50" y="2645250"/>
            <a:ext cx="1918726" cy="21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925" y="2571750"/>
            <a:ext cx="2378075" cy="19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first,last								index</a:t>
            </a:r>
            <a:endParaRPr/>
          </a:p>
        </p:txBody>
      </p:sp>
      <p:sp>
        <p:nvSpPr>
          <p:cNvPr id="267" name="Google Shape;267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&lt;div *ngFor = "let city of cities; first as f"&gt;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&lt;h2&gt;{{f}}{{city}}&lt;/h2&gt;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 --&gt;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8" name="Google Shape;268;p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cities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"tokyo"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"delhi"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"bangalore"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"mumbai"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&lt;!-- &lt;div *ngFor = "let city of cities; index as i"&gt;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&lt;h2&gt;{{i}}{{city}}&lt;/h2&gt;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 --&gt;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75" y="445024"/>
            <a:ext cx="8448675" cy="44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13"/>
            <a:ext cx="75438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13" y="91838"/>
            <a:ext cx="90201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190500"/>
            <a:ext cx="90011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to child</a:t>
            </a:r>
            <a:endParaRPr/>
          </a:p>
        </p:txBody>
      </p:sp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arent ts: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laptopName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"thinkPad"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Parent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&lt;app-test [parentData] = "laptopName"&gt;&lt;/app-test&gt;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{{"hello" + newLaptopName}}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ts: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'parentData'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newLaptopName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to parent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311700" y="855025"/>
            <a:ext cx="3999900" cy="4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Child.ts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EventEmitter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fireEvent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childEvent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emit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"hey, I'm from lenovo version 2.0"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Child.html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(click)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"fireEvent()"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sending Event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parent.ts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messageIs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parent.html  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(childEvent)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"messageIs=$event"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[parentData]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"laptopName"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app-test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00" y="2030675"/>
            <a:ext cx="4118226" cy="25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PIPES: transform data before displaying in view only </a:t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 file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"here is code"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"firstName"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"hello"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"lastName"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"user24"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lowercase}}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uppercase}}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titlecase}}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slice:3}}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{{name | slice:3:8}}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{{person | json}}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percent}}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 : 'GBP'}}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{{0.25 | currency : 'GBP':'code'}}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'1.2-3'}}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'3.4-5'}}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{{5.678 | number : '3.1-2'}}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'2.2-3'}}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'2.2-5'}}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{{15.3245 | number : '2.5-7'}}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:'shortDate'}}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:'shortTime'}}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{{date | date :'medium'}}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50" y="233800"/>
            <a:ext cx="3400749" cy="44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100" y="1017725"/>
            <a:ext cx="4577199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install -g @angular/cli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ng new my-dream-app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cd my-dream-app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ng serve / npm start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50" y="445021"/>
            <a:ext cx="8305800" cy="40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8457950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0" y="395725"/>
            <a:ext cx="7486650" cy="41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8150"/>
            <a:ext cx="91440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269"/>
            <a:ext cx="9144000" cy="452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01593"/>
            <a:ext cx="9144000" cy="394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48937"/>
            <a:ext cx="79819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7629525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u have 10 dependencies?</a:t>
            </a:r>
            <a:endParaRPr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0" y="1062098"/>
            <a:ext cx="6496050" cy="40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to start/run -&gt; npm start / ng serve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ng new my-dream-app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Ng g c component-name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Package.json -&gt; dependencies, dev dep, modules,scripts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Flow? Main.ts -&gt; app.module-&gt; app.component.ts -&gt; app.component.html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71463"/>
            <a:ext cx="8667750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00" y="244625"/>
            <a:ext cx="8724900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8" y="247650"/>
            <a:ext cx="9001125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228600"/>
            <a:ext cx="879157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90488"/>
            <a:ext cx="89249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61913"/>
            <a:ext cx="8810625" cy="50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emp service </a:t>
            </a:r>
            <a:endParaRPr/>
          </a:p>
        </p:txBody>
      </p:sp>
      <p:sp>
        <p:nvSpPr>
          <p:cNvPr id="464" name="Google Shape;464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appmodule.ts</a:t>
            </a:r>
            <a:endParaRPr/>
          </a:p>
        </p:txBody>
      </p:sp>
      <p:pic>
        <p:nvPicPr>
          <p:cNvPr id="466" name="Google Shape;4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850" y="1075475"/>
            <a:ext cx="3444625" cy="3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2117500"/>
            <a:ext cx="3818025" cy="2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for employeelist and employeedetail</a:t>
            </a:r>
            <a:endParaRPr/>
          </a:p>
        </p:txBody>
      </p:sp>
      <p:sp>
        <p:nvSpPr>
          <p:cNvPr id="473" name="Google Shape;473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18" y="884300"/>
            <a:ext cx="4318099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875" y="1185674"/>
            <a:ext cx="2659900" cy="33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HTTP and Observables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733"/>
            <a:ext cx="9144001" cy="471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localhost:4200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default port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Package.json -&gt; dependencies, dev dep, modules,scripts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Flow? Main.ts -&gt; app.module-&gt; app.component.ts -&gt; app.component.html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00" y="91348"/>
            <a:ext cx="5067300" cy="42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578"/>
            <a:ext cx="9143999" cy="4768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4750"/>
            <a:ext cx="9144000" cy="29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109538"/>
            <a:ext cx="8782050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etch Data Using HTTP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Appmoduole.ts																						so, that http module is used for appmodule.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also registering </a:t>
            </a:r>
            <a:r>
              <a:rPr lang="en"/>
              <a:t>http</a:t>
            </a:r>
            <a:r>
              <a:rPr lang="en"/>
              <a:t> service with angular injector, we don’t have to explicitly declarate it in metadata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Employee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ready to make getrequest to fetch data using HTTP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75050"/>
            <a:ext cx="350243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375" y="3156338"/>
            <a:ext cx="25527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850" y="2571750"/>
            <a:ext cx="3294175" cy="24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050225"/>
            <a:ext cx="38031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325" y="1050225"/>
            <a:ext cx="4337975" cy="37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350"/>
            <a:ext cx="659130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2nd step</a:t>
            </a:r>
            <a:endParaRPr/>
          </a:p>
        </p:txBody>
      </p:sp>
      <p:sp>
        <p:nvSpPr>
          <p:cNvPr id="556" name="Google Shape;556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275" y="1049100"/>
            <a:ext cx="3108376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00" y="1117750"/>
            <a:ext cx="4088074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emplist</a:t>
            </a:r>
            <a:endParaRPr/>
          </a:p>
        </p:txBody>
      </p:sp>
      <p:pic>
        <p:nvPicPr>
          <p:cNvPr id="567" name="Google Shape;5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50" y="1388525"/>
            <a:ext cx="4084875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971" y="2484850"/>
            <a:ext cx="45837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8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https://stackoverflow.com/questions/58032631/why-powershell-does-not-run-angular-commands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Angular Tutorial - HTTP Error Handling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catch operator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50" y="1883725"/>
            <a:ext cx="3580401" cy="253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11" y="1222413"/>
            <a:ext cx="4219539" cy="26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1413" y="4267200"/>
            <a:ext cx="5210175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display it in emplist, empdetail</a:t>
            </a:r>
            <a:endParaRPr/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Both in emp list and emp detail</a:t>
            </a:r>
            <a:endParaRPr/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152475"/>
            <a:ext cx="399990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375" y="2331275"/>
            <a:ext cx="3841926" cy="2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00" y="513900"/>
            <a:ext cx="6829425" cy="40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12838"/>
            <a:ext cx="5724525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8" y="704850"/>
            <a:ext cx="89249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https://angular.io/guide/router-tutorial</a:t>
            </a:r>
            <a:endParaRPr/>
          </a:p>
        </p:txBody>
      </p:sp>
      <p:sp>
        <p:nvSpPr>
          <p:cNvPr id="621" name="Google Shape;621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new routing-demo –routing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g c department-list , ng g c employee-list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pproutingmodule.ts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'employees'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routingComponents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With button</a:t>
            </a:r>
            <a:endParaRPr/>
          </a:p>
        </p:txBody>
      </p:sp>
      <p:sp>
        <p:nvSpPr>
          <p:cNvPr id="627" name="Google Shape;62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"/departments"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Departments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"/employees"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routerLinkActive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"active"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Employees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You can add global styles to this file, and also import other style files */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a.active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aqua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 margin-left: 10px; */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nav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padding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5px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10px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Wildcard Route</a:t>
            </a:r>
            <a:endParaRPr/>
          </a:p>
        </p:txBody>
      </p:sp>
      <p:sp>
        <p:nvSpPr>
          <p:cNvPr id="633" name="Google Shape;633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Wrong url na, error shown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Ng g c page-not-found -it -is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pagecomponent, &lt;h3&gt;pagenot found &lt;h3&gt;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app-routing-module.ts -&gt; {path : “**” , component:PageNotFoundComponent}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Add to routingcomponents as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Note: pagenotfound path must be inlast always</a:t>
            </a:r>
            <a:endParaRPr/>
          </a:p>
        </p:txBody>
      </p:sp>
      <p:pic>
        <p:nvPicPr>
          <p:cNvPr id="634" name="Google Shape;6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75" y="3266450"/>
            <a:ext cx="3386325" cy="1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route</a:t>
            </a:r>
            <a:endParaRPr/>
          </a:p>
        </p:txBody>
      </p:sp>
      <p:sp>
        <p:nvSpPr>
          <p:cNvPr id="640" name="Google Shape;640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DepartmentListComponent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1589500"/>
            <a:ext cx="5286875" cy="23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Redirecting to default route: best way</a:t>
            </a:r>
            <a:endParaRPr/>
          </a:p>
        </p:txBody>
      </p:sp>
      <p:sp>
        <p:nvSpPr>
          <p:cNvPr id="647" name="Google Shape;647;p9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pathMatch: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'prefix'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redirectTo: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'/departments'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pathMatch: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'full'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9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Full works for us :)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5882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</a:rPr>
              <a:t>Metadata</a:t>
            </a:r>
            <a:endParaRPr b="1"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Metadata in angular tells a javascript class, how it should be processed on screen. Usually we will pass meta data in the decorator’s.</a:t>
            </a: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b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38" y="1890375"/>
            <a:ext cx="686752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9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9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3444"/>
            <a:ext cx="9144001" cy="449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9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deplistcomponent.ts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departments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"Angular"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"Node"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"MongoDB"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"Ruby"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"Bootstrap"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Department List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department of departments"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"badge"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{{department.id}}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9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Deplist html</a:t>
            </a:r>
            <a:endParaRPr/>
          </a:p>
          <a:p>
            <a:pPr indent="0" lvl="0" marL="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items class */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0 0 2em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list-style-type: none;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padding-left: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width: 10em;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cursor: pointer;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#EEE;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.5em;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.3em;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1.6em;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li:hover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#607D8B;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#DDD;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.1em;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li.selected:hover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#BBD8DC;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.text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top: -3px;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cursor: pointer;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0;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#EEE;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margin: .5em;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.3em;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1.6em;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.badge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display: inline-block;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font-size: small;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padding: 0.8em 0.7em 0 0.7em;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#607D8B;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line-height: 1em;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position: relative;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left: -1px;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top: -4px;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height: 1.8em;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margin-right: .8em;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border-radius: 4px 0 0 4px;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.items li.selected {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background-color: #CFD8DC;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color: white;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75" y="1152476"/>
            <a:ext cx="534352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22"/>
              <a:t>Now, wat i need is, when i click any item, url should </a:t>
            </a:r>
            <a:r>
              <a:rPr lang="en" sz="1066"/>
              <a:t>change to department/id</a:t>
            </a:r>
            <a:endParaRPr sz="1066"/>
          </a:p>
        </p:txBody>
      </p:sp>
      <p:sp>
        <p:nvSpPr>
          <p:cNvPr id="677" name="Google Shape;677;p9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new component ng g c department-detail -it -is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After created, let’s add a route to navigate to that component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app-routingmodule.ts</a:t>
            </a:r>
            <a:endParaRPr/>
          </a:p>
          <a:p>
            <a:pPr indent="0" lvl="0" marL="45720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{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'departments/:id'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DummyDetailComponent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 in routingComponents also</a:t>
            </a:r>
            <a:endParaRPr sz="10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FC1F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HTML: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Department List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h3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(click)=”onSelect(department)”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*ngFor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"let department of departments"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"badge"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{{department.id}}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span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{{department.name}}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ul</a:t>
            </a:r>
            <a:r>
              <a:rPr lang="en" sz="105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9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onSelect(department){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//this.router.navigate(['/departments', department.id]);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navigate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([department.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{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relativeTo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constructor(private route: Router)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9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8408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 detail.ts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 { ActivatedRoute } from '@angular/router';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route: ActivatedRoute) { }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E778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//let id = parseInt(this.route.snapshot.paramMap.get('id'));</a:t>
            </a:r>
            <a:endParaRPr sz="900">
              <a:solidFill>
                <a:srgbClr val="6E778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this.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departmentId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t/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departmentId</a:t>
            </a:r>
            <a:r>
              <a:rPr lang="en" sz="9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A306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&lt;h3&gt;You selected department with id = {{departmentId}}&lt;/h3&gt;</a:t>
            </a:r>
            <a:endParaRPr sz="9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</a:t>
            </a:r>
            <a:r>
              <a:rPr lang="en"/>
              <a:t> overview</a:t>
            </a:r>
            <a:endParaRPr/>
          </a:p>
        </p:txBody>
      </p:sp>
      <p:sp>
        <p:nvSpPr>
          <p:cNvPr id="699" name="Google Shape;699;p9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https://medium.com/bycodegarage/building-blocks-of-angular-eafbb289b6d6</a:t>
            </a:r>
            <a:endParaRPr/>
          </a:p>
        </p:txBody>
      </p:sp>
      <p:sp>
        <p:nvSpPr>
          <p:cNvPr id="700" name="Google Shape;700;p9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What is the difference between attributes and properties?</a:t>
            </a:r>
            <a:endParaRPr/>
          </a:p>
        </p:txBody>
      </p:sp>
      <p:sp>
        <p:nvSpPr>
          <p:cNvPr id="706" name="Google Shape;706;p9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difference is subtle.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Attributes are referring to additional information of an object.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Properties are describing the characteristics of an object.</a:t>
            </a:r>
            <a:endParaRPr i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Most people use these two words as synonyms.</a:t>
            </a:r>
            <a:endParaRPr/>
          </a:p>
        </p:txBody>
      </p:sp>
      <p:sp>
        <p:nvSpPr>
          <p:cNvPr id="707" name="Google Shape;707;p9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it [()] or ([])? How will I remember?</a:t>
            </a:r>
            <a:endParaRPr/>
          </a:p>
        </p:txBody>
      </p:sp>
      <p:sp>
        <p:nvSpPr>
          <p:cNvPr id="713" name="Google Shape;713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DOM is the side that is displayed (outside), and the component is internal (inside) — So, the squared brackets will be outside :)</a:t>
            </a:r>
            <a:endParaRPr/>
          </a:p>
        </p:txBody>
      </p:sp>
      <p:sp>
        <p:nvSpPr>
          <p:cNvPr id="714" name="Google Shape;714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https://cupofcode.medium.com/the-main-building-blocks-of-an-angular-application-explained-cup-of-angular-part-1-dce71c88d449</a:t>
            </a:r>
            <a:endParaRPr/>
          </a:p>
        </p:txBody>
      </p:sp>
      <p:sp>
        <p:nvSpPr>
          <p:cNvPr id="721" name="Google Shape;721;p10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Module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Component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Metadata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